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енщин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853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260648"/>
            <a:ext cx="7992888" cy="769441"/>
          </a:xfrm>
          <a:prstGeom prst="rect">
            <a:avLst/>
          </a:prstGeom>
          <a:solidFill>
            <a:srgbClr val="FFFFCC"/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ЖЕНЩИНЫ В ИСТОРИИ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340768"/>
            <a:ext cx="5976664" cy="120032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1. О ней говорили, что она сыграла важную, но позорную роль в истории Смуты</a:t>
            </a:r>
            <a:endParaRPr lang="ru-RU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1268760"/>
            <a:ext cx="1765581" cy="24482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339752" y="2852936"/>
            <a:ext cx="4536504" cy="120032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2. Была обольстительна лицом, брови имела  тонкие, а глаза змеиные. </a:t>
            </a:r>
            <a:endParaRPr lang="ru-RU" sz="24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852936"/>
            <a:ext cx="1855093" cy="27290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2555776" y="4437112"/>
            <a:ext cx="4392488" cy="193899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3. </a:t>
            </a:r>
            <a:r>
              <a:rPr lang="ru-RU" sz="2400" b="1" dirty="0" smtClean="0"/>
              <a:t>Русская царевна, дочь царя Бориса Годунова, сестра убитого царя Федора </a:t>
            </a:r>
            <a:r>
              <a:rPr lang="en-US" sz="2400" b="1" dirty="0" smtClean="0"/>
              <a:t>II</a:t>
            </a:r>
            <a:r>
              <a:rPr lang="ru-RU" sz="2400" b="1" dirty="0" smtClean="0"/>
              <a:t>. Участница </a:t>
            </a:r>
            <a:r>
              <a:rPr lang="ru-RU" sz="2400" b="1" smtClean="0"/>
              <a:t>осады Троице </a:t>
            </a:r>
            <a:r>
              <a:rPr lang="ru-RU" sz="2400" b="1" dirty="0" smtClean="0"/>
              <a:t>– Сергиева монастыря.</a:t>
            </a:r>
            <a:endParaRPr lang="ru-RU" sz="2400" b="1" dirty="0"/>
          </a:p>
        </p:txBody>
      </p:sp>
      <p:pic>
        <p:nvPicPr>
          <p:cNvPr id="9" name="Рисунок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4005064"/>
            <a:ext cx="1723216" cy="256952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57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Бикулова</cp:lastModifiedBy>
  <cp:revision>4</cp:revision>
  <dcterms:modified xsi:type="dcterms:W3CDTF">2015-01-29T07:53:23Z</dcterms:modified>
</cp:coreProperties>
</file>